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60" r:id="rId3"/>
    <p:sldId id="267" r:id="rId4"/>
    <p:sldId id="265" r:id="rId5"/>
    <p:sldId id="261" r:id="rId6"/>
    <p:sldId id="262" r:id="rId7"/>
    <p:sldId id="263" r:id="rId8"/>
    <p:sldId id="258" r:id="rId9"/>
    <p:sldId id="259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4A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 autoAdjust="0"/>
    <p:restoredTop sz="86137" autoAdjust="0"/>
  </p:normalViewPr>
  <p:slideViewPr>
    <p:cSldViewPr snapToGrid="0">
      <p:cViewPr>
        <p:scale>
          <a:sx n="66" d="100"/>
          <a:sy n="66" d="100"/>
        </p:scale>
        <p:origin x="1685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94A4AB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28</c:v>
                </c:pt>
                <c:pt idx="2">
                  <c:v>17</c:v>
                </c:pt>
                <c:pt idx="3">
                  <c:v>12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D3-47BE-876A-FA6FB9A38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8919888"/>
        <c:axId val="-568918800"/>
      </c:radarChart>
      <c:catAx>
        <c:axId val="-56891988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94A4A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68918800"/>
        <c:crosses val="autoZero"/>
        <c:auto val="1"/>
        <c:lblAlgn val="ctr"/>
        <c:lblOffset val="100"/>
        <c:noMultiLvlLbl val="0"/>
      </c:catAx>
      <c:valAx>
        <c:axId val="-568918800"/>
        <c:scaling>
          <c:orientation val="minMax"/>
          <c:max val="40"/>
        </c:scaling>
        <c:delete val="1"/>
        <c:axPos val="l"/>
        <c:majorGridlines>
          <c:spPr>
            <a:ln w="9525" cap="flat" cmpd="sng" algn="ctr">
              <a:solidFill>
                <a:srgbClr val="D7D8D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56891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DAD97-7973-4E97-BE3A-FF9C7F27799A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5C0D9-2756-4A7E-97BA-1B69C98A8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3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hlinkClick r:id="rId3"/>
              </a:rPr>
              <a:t>유명세를 거부하는 혐핫신드롬</a:t>
            </a:r>
            <a:r>
              <a:rPr lang="en-US" altLang="ko-KR" smtClean="0">
                <a:hlinkClick r:id="rId3"/>
              </a:rPr>
              <a:t>, </a:t>
            </a:r>
            <a:r>
              <a:rPr lang="ko-KR" altLang="en-US" smtClean="0">
                <a:hlinkClick r:id="rId3"/>
              </a:rPr>
              <a:t>무슨 일일까</a:t>
            </a:r>
            <a:r>
              <a:rPr lang="en-US" altLang="ko-KR" smtClean="0">
                <a:hlinkClick r:id="rId3"/>
              </a:rPr>
              <a:t>? - </a:t>
            </a:r>
            <a:r>
              <a:rPr lang="ko-KR" altLang="en-US" smtClean="0">
                <a:hlinkClick r:id="rId3"/>
              </a:rPr>
              <a:t>매일신문 </a:t>
            </a:r>
            <a:r>
              <a:rPr lang="en-US" altLang="ko-KR" smtClean="0">
                <a:hlinkClick r:id="rId3"/>
              </a:rPr>
              <a:t>(imaeil.com)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mtClean="0"/>
              <a:t>왜 사람들은 인스타 이미지를 통해서 음식점을 확인하고</a:t>
            </a:r>
            <a:r>
              <a:rPr lang="en-US" altLang="ko-KR" sz="1200" smtClean="0"/>
              <a:t>, </a:t>
            </a:r>
            <a:r>
              <a:rPr lang="ko-KR" altLang="en-US" sz="1200" smtClean="0"/>
              <a:t>유명하지 않지만 맛있어보이는 집을 찾아가려고 하는건가</a:t>
            </a:r>
            <a:r>
              <a:rPr lang="en-US" altLang="ko-KR" sz="1200" smtClean="0"/>
              <a:t>?</a:t>
            </a:r>
            <a:endParaRPr lang="ko-KR" altLang="en-US" sz="120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7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441054" y="2458433"/>
            <a:ext cx="7541146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3600" i="1" kern="0" dirty="0" smtClean="0">
                <a:solidFill>
                  <a:prstClr val="white"/>
                </a:solidFill>
                <a:latin typeface="+mn-ea"/>
              </a:rPr>
              <a:t>   CNN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기반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 </a:t>
            </a:r>
            <a:r>
              <a:rPr lang="ko-KR" altLang="en-US" sz="3600" i="1" kern="0" dirty="0" err="1" smtClean="0">
                <a:solidFill>
                  <a:prstClr val="white"/>
                </a:solidFill>
                <a:latin typeface="+mn-ea"/>
              </a:rPr>
              <a:t>전이학습을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통한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smtClean="0">
                <a:solidFill>
                  <a:prstClr val="white"/>
                </a:solidFill>
                <a:latin typeface="+mn-ea"/>
              </a:rPr>
              <a:t>  </a:t>
            </a:r>
            <a:r>
              <a:rPr lang="ko-KR" altLang="en-US" sz="3600" i="1" kern="0" smtClean="0">
                <a:solidFill>
                  <a:prstClr val="white"/>
                </a:solidFill>
                <a:latin typeface="+mn-ea"/>
              </a:rPr>
              <a:t>음식 이미지 </a:t>
            </a:r>
            <a:r>
              <a:rPr lang="en-US" altLang="ko-KR" sz="3600" i="1" kern="0" smtClean="0">
                <a:solidFill>
                  <a:prstClr val="white"/>
                </a:solidFill>
                <a:latin typeface="+mn-ea"/>
              </a:rPr>
              <a:t>Classification</a:t>
            </a:r>
            <a:endParaRPr lang="ko-KR" altLang="en-US" sz="36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22318" y="2578821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09800" y="2452051"/>
            <a:ext cx="7376160" cy="1938905"/>
            <a:chOff x="10201101" y="223837"/>
            <a:chExt cx="1753058" cy="722815"/>
          </a:xfrm>
        </p:grpSpPr>
        <p:sp>
          <p:nvSpPr>
            <p:cNvPr id="33" name="자유형 32"/>
            <p:cNvSpPr/>
            <p:nvPr/>
          </p:nvSpPr>
          <p:spPr>
            <a:xfrm>
              <a:off x="10201101" y="226216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39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189340" y="2031528"/>
            <a:ext cx="2577466" cy="2577466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R 84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G 160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B 244</a:t>
            </a:r>
          </a:p>
        </p:txBody>
      </p:sp>
      <p:sp>
        <p:nvSpPr>
          <p:cNvPr id="7" name="타원 6"/>
          <p:cNvSpPr/>
          <p:nvPr/>
        </p:nvSpPr>
        <p:spPr>
          <a:xfrm>
            <a:off x="6347112" y="2031528"/>
            <a:ext cx="2577466" cy="2577466"/>
          </a:xfrm>
          <a:prstGeom prst="ellipse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R 59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G 133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B 242</a:t>
            </a:r>
          </a:p>
        </p:txBody>
      </p:sp>
    </p:spTree>
    <p:extLst>
      <p:ext uri="{BB962C8B-B14F-4D97-AF65-F5344CB8AC3E}">
        <p14:creationId xmlns:p14="http://schemas.microsoft.com/office/powerpoint/2010/main" val="5814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프로젝트 개요 </a:t>
            </a:r>
            <a:r>
              <a:rPr lang="ko-KR" altLang="en-US" sz="1400" b="1" smtClean="0">
                <a:solidFill>
                  <a:srgbClr val="78808D"/>
                </a:solidFill>
              </a:rPr>
              <a:t>및 준비과정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맛집 검색 방법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혐핫 신드롬이란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전이학습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48" name="자유형 47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 7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 73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 74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6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29" name="자유형 28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ea typeface="Tmon몬소리 Black" panose="02000A03000000000000"/>
              </a:rPr>
              <a:t>맛집 검색 방법 </a:t>
            </a:r>
            <a:endParaRPr lang="ko-KR" altLang="en-US">
              <a:ea typeface="Tmon몬소리 Black" panose="02000A0300000000000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-863600" y="6629399"/>
            <a:ext cx="6332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ea typeface="Tmon몬소리 Black" panose="02000A03000000000000"/>
                </a:rPr>
                <a:t>하수</a:t>
              </a:r>
              <a:endParaRPr lang="ko-KR" altLang="en-US">
                <a:ea typeface="Tmon몬소리 Black" panose="02000A03000000000000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ea typeface="Tmon몬소리 Black" panose="02000A03000000000000"/>
                </a:rPr>
                <a:t>중</a:t>
              </a:r>
              <a:r>
                <a:rPr lang="ko-KR" altLang="en-US" smtClean="0">
                  <a:ea typeface="Tmon몬소리 Black" panose="02000A03000000000000"/>
                </a:rPr>
                <a:t>수</a:t>
              </a:r>
              <a:endParaRPr lang="ko-KR" altLang="en-US">
                <a:ea typeface="Tmon몬소리 Black" panose="02000A03000000000000"/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ea typeface="Tmon몬소리 Black" panose="02000A03000000000000"/>
                </a:rPr>
                <a:t>고</a:t>
              </a:r>
              <a:r>
                <a:rPr lang="ko-KR" altLang="en-US" smtClean="0">
                  <a:ea typeface="Tmon몬소리 Black" panose="02000A03000000000000"/>
                </a:rPr>
                <a:t>수</a:t>
              </a:r>
              <a:endParaRPr lang="ko-KR" altLang="en-US">
                <a:ea typeface="Tmon몬소리 Black" panose="02000A03000000000000"/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네이버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방문자리뷰 등 상세정보 습득</a:t>
            </a:r>
            <a:endParaRPr lang="en-US" altLang="ko-KR" sz="1600" b="1" spc="-5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특정 어플리케이션 이용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smtClean="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7683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22" name="자유형 121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 122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 123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7" name="모서리가 둥근 직사각형 126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ea typeface="Tmon몬소리 Black" panose="02000A03000000000000"/>
              </a:rPr>
              <a:t>Git Hub Tool</a:t>
            </a:r>
            <a:endParaRPr lang="ko-KR" altLang="en-US">
              <a:ea typeface="Tmon몬소리 Black" panose="02000A03000000000000"/>
            </a:endParaRPr>
          </a:p>
        </p:txBody>
      </p:sp>
      <p:pic>
        <p:nvPicPr>
          <p:cNvPr id="4098" name="Picture 2" descr="post-thumbn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8" y="1756656"/>
            <a:ext cx="6322837" cy="35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깃허브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13" y="1959970"/>
            <a:ext cx="1293418" cy="6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45" y="1604831"/>
            <a:ext cx="4671935" cy="1866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332" y="1604831"/>
            <a:ext cx="4653928" cy="32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6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967866" y="1816011"/>
            <a:ext cx="2244902" cy="2244902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69" name="자유형 68"/>
          <p:cNvSpPr/>
          <p:nvPr/>
        </p:nvSpPr>
        <p:spPr>
          <a:xfrm>
            <a:off x="4967865" y="1816010"/>
            <a:ext cx="551033" cy="551033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532931" y="1816010"/>
            <a:ext cx="2244902" cy="2244902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408483" y="1816011"/>
            <a:ext cx="2244902" cy="2244902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4737166" y="5007095"/>
            <a:ext cx="270630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78808D"/>
                </a:solidFill>
              </a:rPr>
              <a:t>컨텐츠에</a:t>
            </a:r>
            <a:r>
              <a:rPr lang="ko-KR" altLang="en-US" sz="1400" dirty="0">
                <a:solidFill>
                  <a:srgbClr val="78808D"/>
                </a:solidFill>
              </a:rPr>
              <a:t> 대한 내용을 적어요</a:t>
            </a:r>
            <a:endParaRPr lang="en-US" altLang="ko-KR" sz="1400" dirty="0">
              <a:solidFill>
                <a:srgbClr val="78808D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78808D"/>
                </a:solidFill>
              </a:rPr>
              <a:t>Enjoy your stylish business and campus life with BIZCAM 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4967864" y="4384565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54A0F4"/>
                </a:solidFill>
              </a:rPr>
              <a:t>●●●●●●●●</a:t>
            </a:r>
            <a:r>
              <a:rPr lang="ko-KR" altLang="en-US" sz="1200" b="1" dirty="0">
                <a:solidFill>
                  <a:prstClr val="white">
                    <a:lumMod val="85000"/>
                  </a:prstClr>
                </a:solidFill>
              </a:rPr>
              <a:t>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80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1334648" y="5007095"/>
            <a:ext cx="270630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78808D"/>
                </a:solidFill>
              </a:rPr>
              <a:t>컨텐츠에</a:t>
            </a:r>
            <a:r>
              <a:rPr lang="ko-KR" altLang="en-US" sz="1400" dirty="0">
                <a:solidFill>
                  <a:srgbClr val="78808D"/>
                </a:solidFill>
              </a:rPr>
              <a:t> 대한 내용을 적어요</a:t>
            </a:r>
            <a:endParaRPr lang="en-US" altLang="ko-KR" sz="1400" dirty="0">
              <a:solidFill>
                <a:srgbClr val="78808D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78808D"/>
                </a:solidFill>
              </a:rPr>
              <a:t>Enjoy your stylish business and campus life with BIZCAM 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1565346" y="4384565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54A0F4"/>
                </a:solidFill>
              </a:rPr>
              <a:t>●●●●●●●●</a:t>
            </a:r>
            <a:r>
              <a:rPr lang="ko-KR" altLang="en-US" sz="1200" b="1" dirty="0">
                <a:solidFill>
                  <a:prstClr val="white">
                    <a:lumMod val="85000"/>
                  </a:prstClr>
                </a:solidFill>
              </a:rPr>
              <a:t>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80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215884" y="5007095"/>
            <a:ext cx="270630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78808D"/>
                </a:solidFill>
              </a:rPr>
              <a:t>컨텐츠에</a:t>
            </a:r>
            <a:r>
              <a:rPr lang="ko-KR" altLang="en-US" sz="1400" dirty="0">
                <a:solidFill>
                  <a:srgbClr val="78808D"/>
                </a:solidFill>
              </a:rPr>
              <a:t> 대한 내용을 적어요</a:t>
            </a:r>
            <a:endParaRPr lang="en-US" altLang="ko-KR" sz="1400" dirty="0">
              <a:solidFill>
                <a:srgbClr val="78808D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78808D"/>
                </a:solidFill>
              </a:rPr>
              <a:t>Enjoy your stylish business and campus life with BIZCAM 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8446582" y="4384565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54A0F4"/>
                </a:solidFill>
              </a:rPr>
              <a:t>●●●●●●●●</a:t>
            </a:r>
            <a:r>
              <a:rPr lang="ko-KR" altLang="en-US" sz="1200" b="1" dirty="0">
                <a:solidFill>
                  <a:prstClr val="white">
                    <a:lumMod val="85000"/>
                  </a:prstClr>
                </a:solidFill>
              </a:rPr>
              <a:t>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80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29" name="자유형 28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aphicFrame>
        <p:nvGraphicFramePr>
          <p:cNvPr id="24" name="차트 23"/>
          <p:cNvGraphicFramePr/>
          <p:nvPr>
            <p:extLst/>
          </p:nvPr>
        </p:nvGraphicFramePr>
        <p:xfrm>
          <a:off x="3058981" y="1548069"/>
          <a:ext cx="6368143" cy="4245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자유형 24"/>
          <p:cNvSpPr/>
          <p:nvPr/>
        </p:nvSpPr>
        <p:spPr>
          <a:xfrm>
            <a:off x="5649725" y="2531943"/>
            <a:ext cx="1814913" cy="1842877"/>
          </a:xfrm>
          <a:custGeom>
            <a:avLst/>
            <a:gdLst>
              <a:gd name="connsiteX0" fmla="*/ 753364 w 2401401"/>
              <a:gd name="connsiteY0" fmla="*/ 2308 h 2429496"/>
              <a:gd name="connsiteX1" fmla="*/ 16764 w 2401401"/>
              <a:gd name="connsiteY1" fmla="*/ 1297708 h 2429496"/>
              <a:gd name="connsiteX2" fmla="*/ 334264 w 2401401"/>
              <a:gd name="connsiteY2" fmla="*/ 2123208 h 2429496"/>
              <a:gd name="connsiteX3" fmla="*/ 1401064 w 2401401"/>
              <a:gd name="connsiteY3" fmla="*/ 2364508 h 2429496"/>
              <a:gd name="connsiteX4" fmla="*/ 2391664 w 2401401"/>
              <a:gd name="connsiteY4" fmla="*/ 1018308 h 2429496"/>
              <a:gd name="connsiteX5" fmla="*/ 753364 w 2401401"/>
              <a:gd name="connsiteY5" fmla="*/ 2308 h 2429496"/>
              <a:gd name="connsiteX0" fmla="*/ 481544 w 2129581"/>
              <a:gd name="connsiteY0" fmla="*/ 3271 h 2429147"/>
              <a:gd name="connsiteX1" fmla="*/ 164044 w 2129581"/>
              <a:gd name="connsiteY1" fmla="*/ 1355821 h 2429147"/>
              <a:gd name="connsiteX2" fmla="*/ 62444 w 2129581"/>
              <a:gd name="connsiteY2" fmla="*/ 2124171 h 2429147"/>
              <a:gd name="connsiteX3" fmla="*/ 1129244 w 2129581"/>
              <a:gd name="connsiteY3" fmla="*/ 2365471 h 2429147"/>
              <a:gd name="connsiteX4" fmla="*/ 2119844 w 2129581"/>
              <a:gd name="connsiteY4" fmla="*/ 1019271 h 2429147"/>
              <a:gd name="connsiteX5" fmla="*/ 481544 w 2129581"/>
              <a:gd name="connsiteY5" fmla="*/ 3271 h 2429147"/>
              <a:gd name="connsiteX0" fmla="*/ 622046 w 2270083"/>
              <a:gd name="connsiteY0" fmla="*/ 66 h 2435546"/>
              <a:gd name="connsiteX1" fmla="*/ 33083 w 2270083"/>
              <a:gd name="connsiteY1" fmla="*/ 971616 h 2435546"/>
              <a:gd name="connsiteX2" fmla="*/ 202946 w 2270083"/>
              <a:gd name="connsiteY2" fmla="*/ 2120966 h 2435546"/>
              <a:gd name="connsiteX3" fmla="*/ 1269746 w 2270083"/>
              <a:gd name="connsiteY3" fmla="*/ 2362266 h 2435546"/>
              <a:gd name="connsiteX4" fmla="*/ 2260346 w 2270083"/>
              <a:gd name="connsiteY4" fmla="*/ 1016066 h 2435546"/>
              <a:gd name="connsiteX5" fmla="*/ 622046 w 2270083"/>
              <a:gd name="connsiteY5" fmla="*/ 66 h 2435546"/>
              <a:gd name="connsiteX0" fmla="*/ 724320 w 2275235"/>
              <a:gd name="connsiteY0" fmla="*/ 148 h 2011766"/>
              <a:gd name="connsiteX1" fmla="*/ 40107 w 2275235"/>
              <a:gd name="connsiteY1" fmla="*/ 547836 h 2011766"/>
              <a:gd name="connsiteX2" fmla="*/ 209970 w 2275235"/>
              <a:gd name="connsiteY2" fmla="*/ 1697186 h 2011766"/>
              <a:gd name="connsiteX3" fmla="*/ 1276770 w 2275235"/>
              <a:gd name="connsiteY3" fmla="*/ 1938486 h 2011766"/>
              <a:gd name="connsiteX4" fmla="*/ 2267370 w 2275235"/>
              <a:gd name="connsiteY4" fmla="*/ 592286 h 2011766"/>
              <a:gd name="connsiteX5" fmla="*/ 724320 w 2275235"/>
              <a:gd name="connsiteY5" fmla="*/ 148 h 2011766"/>
              <a:gd name="connsiteX0" fmla="*/ 627160 w 2271017"/>
              <a:gd name="connsiteY0" fmla="*/ 66 h 2416497"/>
              <a:gd name="connsiteX1" fmla="*/ 33435 w 2271017"/>
              <a:gd name="connsiteY1" fmla="*/ 952567 h 2416497"/>
              <a:gd name="connsiteX2" fmla="*/ 203298 w 2271017"/>
              <a:gd name="connsiteY2" fmla="*/ 2101917 h 2416497"/>
              <a:gd name="connsiteX3" fmla="*/ 1270098 w 2271017"/>
              <a:gd name="connsiteY3" fmla="*/ 2343217 h 2416497"/>
              <a:gd name="connsiteX4" fmla="*/ 2260698 w 2271017"/>
              <a:gd name="connsiteY4" fmla="*/ 997017 h 2416497"/>
              <a:gd name="connsiteX5" fmla="*/ 627160 w 2271017"/>
              <a:gd name="connsiteY5" fmla="*/ 66 h 2416497"/>
              <a:gd name="connsiteX0" fmla="*/ 627160 w 1617496"/>
              <a:gd name="connsiteY0" fmla="*/ 1037 h 2417468"/>
              <a:gd name="connsiteX1" fmla="*/ 33435 w 1617496"/>
              <a:gd name="connsiteY1" fmla="*/ 953538 h 2417468"/>
              <a:gd name="connsiteX2" fmla="*/ 203298 w 1617496"/>
              <a:gd name="connsiteY2" fmla="*/ 2102888 h 2417468"/>
              <a:gd name="connsiteX3" fmla="*/ 1270098 w 1617496"/>
              <a:gd name="connsiteY3" fmla="*/ 2344188 h 2417468"/>
              <a:gd name="connsiteX4" fmla="*/ 1570135 w 1617496"/>
              <a:gd name="connsiteY4" fmla="*/ 802726 h 2417468"/>
              <a:gd name="connsiteX5" fmla="*/ 627160 w 1617496"/>
              <a:gd name="connsiteY5" fmla="*/ 1037 h 2417468"/>
              <a:gd name="connsiteX0" fmla="*/ 627160 w 1848277"/>
              <a:gd name="connsiteY0" fmla="*/ 2397 h 2418828"/>
              <a:gd name="connsiteX1" fmla="*/ 33435 w 1848277"/>
              <a:gd name="connsiteY1" fmla="*/ 954898 h 2418828"/>
              <a:gd name="connsiteX2" fmla="*/ 203298 w 1848277"/>
              <a:gd name="connsiteY2" fmla="*/ 2104248 h 2418828"/>
              <a:gd name="connsiteX3" fmla="*/ 1270098 w 1848277"/>
              <a:gd name="connsiteY3" fmla="*/ 2345548 h 2418828"/>
              <a:gd name="connsiteX4" fmla="*/ 1827310 w 1848277"/>
              <a:gd name="connsiteY4" fmla="*/ 737411 h 2418828"/>
              <a:gd name="connsiteX5" fmla="*/ 627160 w 1848277"/>
              <a:gd name="connsiteY5" fmla="*/ 2397 h 2418828"/>
              <a:gd name="connsiteX0" fmla="*/ 621975 w 1830695"/>
              <a:gd name="connsiteY0" fmla="*/ 1909 h 2129912"/>
              <a:gd name="connsiteX1" fmla="*/ 28250 w 1830695"/>
              <a:gd name="connsiteY1" fmla="*/ 954410 h 2129912"/>
              <a:gd name="connsiteX2" fmla="*/ 198113 w 1830695"/>
              <a:gd name="connsiteY2" fmla="*/ 2103760 h 2129912"/>
              <a:gd name="connsiteX3" fmla="*/ 1088700 w 1830695"/>
              <a:gd name="connsiteY3" fmla="*/ 1697360 h 2129912"/>
              <a:gd name="connsiteX4" fmla="*/ 1822125 w 1830695"/>
              <a:gd name="connsiteY4" fmla="*/ 736923 h 2129912"/>
              <a:gd name="connsiteX5" fmla="*/ 621975 w 1830695"/>
              <a:gd name="connsiteY5" fmla="*/ 1909 h 2129912"/>
              <a:gd name="connsiteX0" fmla="*/ 621478 w 1829322"/>
              <a:gd name="connsiteY0" fmla="*/ 1958 h 2140549"/>
              <a:gd name="connsiteX1" fmla="*/ 27753 w 1829322"/>
              <a:gd name="connsiteY1" fmla="*/ 954459 h 2140549"/>
              <a:gd name="connsiteX2" fmla="*/ 197616 w 1829322"/>
              <a:gd name="connsiteY2" fmla="*/ 2103809 h 2140549"/>
              <a:gd name="connsiteX3" fmla="*/ 1069153 w 1829322"/>
              <a:gd name="connsiteY3" fmla="*/ 1778372 h 2140549"/>
              <a:gd name="connsiteX4" fmla="*/ 1821628 w 1829322"/>
              <a:gd name="connsiteY4" fmla="*/ 736972 h 2140549"/>
              <a:gd name="connsiteX5" fmla="*/ 621478 w 1829322"/>
              <a:gd name="connsiteY5" fmla="*/ 1958 h 2140549"/>
              <a:gd name="connsiteX0" fmla="*/ 596708 w 1804552"/>
              <a:gd name="connsiteY0" fmla="*/ 1958 h 1827462"/>
              <a:gd name="connsiteX1" fmla="*/ 2983 w 1804552"/>
              <a:gd name="connsiteY1" fmla="*/ 954459 h 1827462"/>
              <a:gd name="connsiteX2" fmla="*/ 396684 w 1804552"/>
              <a:gd name="connsiteY2" fmla="*/ 1441822 h 1827462"/>
              <a:gd name="connsiteX3" fmla="*/ 1044383 w 1804552"/>
              <a:gd name="connsiteY3" fmla="*/ 1778372 h 1827462"/>
              <a:gd name="connsiteX4" fmla="*/ 1796858 w 1804552"/>
              <a:gd name="connsiteY4" fmla="*/ 736972 h 1827462"/>
              <a:gd name="connsiteX5" fmla="*/ 596708 w 1804552"/>
              <a:gd name="connsiteY5" fmla="*/ 1958 h 1827462"/>
              <a:gd name="connsiteX0" fmla="*/ 607069 w 1814913"/>
              <a:gd name="connsiteY0" fmla="*/ 1958 h 1842877"/>
              <a:gd name="connsiteX1" fmla="*/ 13344 w 1814913"/>
              <a:gd name="connsiteY1" fmla="*/ 954459 h 1842877"/>
              <a:gd name="connsiteX2" fmla="*/ 264170 w 1814913"/>
              <a:gd name="connsiteY2" fmla="*/ 1570409 h 1842877"/>
              <a:gd name="connsiteX3" fmla="*/ 1054744 w 1814913"/>
              <a:gd name="connsiteY3" fmla="*/ 1778372 h 1842877"/>
              <a:gd name="connsiteX4" fmla="*/ 1807219 w 1814913"/>
              <a:gd name="connsiteY4" fmla="*/ 736972 h 1842877"/>
              <a:gd name="connsiteX5" fmla="*/ 607069 w 1814913"/>
              <a:gd name="connsiteY5" fmla="*/ 1958 h 18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4913" h="1842877">
                <a:moveTo>
                  <a:pt x="607069" y="1958"/>
                </a:moveTo>
                <a:cubicBezTo>
                  <a:pt x="308090" y="38206"/>
                  <a:pt x="70494" y="693051"/>
                  <a:pt x="13344" y="954459"/>
                </a:cubicBezTo>
                <a:cubicBezTo>
                  <a:pt x="-43806" y="1215868"/>
                  <a:pt x="90603" y="1433090"/>
                  <a:pt x="264170" y="1570409"/>
                </a:cubicBezTo>
                <a:cubicBezTo>
                  <a:pt x="437737" y="1707728"/>
                  <a:pt x="711844" y="1962522"/>
                  <a:pt x="1054744" y="1778372"/>
                </a:cubicBezTo>
                <a:cubicBezTo>
                  <a:pt x="1397644" y="1594222"/>
                  <a:pt x="1881831" y="1033041"/>
                  <a:pt x="1807219" y="736972"/>
                </a:cubicBezTo>
                <a:cubicBezTo>
                  <a:pt x="1732607" y="440903"/>
                  <a:pt x="906048" y="-34290"/>
                  <a:pt x="607069" y="1958"/>
                </a:cubicBezTo>
                <a:close/>
              </a:path>
            </a:pathLst>
          </a:cu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8509" y="2589966"/>
            <a:ext cx="2496824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rgbClr val="78808D"/>
                </a:solidFill>
              </a:rPr>
              <a:t>Microsoft Office PowerPoint is the presentation program used the most in the world.</a:t>
            </a:r>
            <a:r>
              <a:rPr lang="ko-KR" altLang="en-US" sz="1050" dirty="0">
                <a:solidFill>
                  <a:srgbClr val="78808D"/>
                </a:solidFill>
              </a:rPr>
              <a:t> </a:t>
            </a:r>
          </a:p>
        </p:txBody>
      </p:sp>
      <p:sp>
        <p:nvSpPr>
          <p:cNvPr id="27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1951812" y="2144338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28" name="자유형 27"/>
          <p:cNvSpPr/>
          <p:nvPr/>
        </p:nvSpPr>
        <p:spPr>
          <a:xfrm>
            <a:off x="3058981" y="1463864"/>
            <a:ext cx="2989394" cy="1010056"/>
          </a:xfrm>
          <a:custGeom>
            <a:avLst/>
            <a:gdLst>
              <a:gd name="connsiteX0" fmla="*/ 0 w 2699657"/>
              <a:gd name="connsiteY0" fmla="*/ 412965 h 819365"/>
              <a:gd name="connsiteX1" fmla="*/ 798286 w 2699657"/>
              <a:gd name="connsiteY1" fmla="*/ 6565 h 819365"/>
              <a:gd name="connsiteX2" fmla="*/ 1030514 w 2699657"/>
              <a:gd name="connsiteY2" fmla="*/ 703251 h 819365"/>
              <a:gd name="connsiteX3" fmla="*/ 580571 w 2699657"/>
              <a:gd name="connsiteY3" fmla="*/ 398451 h 819365"/>
              <a:gd name="connsiteX4" fmla="*/ 1233714 w 2699657"/>
              <a:gd name="connsiteY4" fmla="*/ 79137 h 819365"/>
              <a:gd name="connsiteX5" fmla="*/ 2699657 w 2699657"/>
              <a:gd name="connsiteY5" fmla="*/ 819365 h 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9657" h="819365">
                <a:moveTo>
                  <a:pt x="0" y="412965"/>
                </a:moveTo>
                <a:cubicBezTo>
                  <a:pt x="313267" y="185574"/>
                  <a:pt x="626534" y="-41816"/>
                  <a:pt x="798286" y="6565"/>
                </a:cubicBezTo>
                <a:cubicBezTo>
                  <a:pt x="970038" y="54946"/>
                  <a:pt x="1066800" y="637937"/>
                  <a:pt x="1030514" y="703251"/>
                </a:cubicBezTo>
                <a:cubicBezTo>
                  <a:pt x="994228" y="768565"/>
                  <a:pt x="546704" y="502470"/>
                  <a:pt x="580571" y="398451"/>
                </a:cubicBezTo>
                <a:cubicBezTo>
                  <a:pt x="614438" y="294432"/>
                  <a:pt x="880533" y="8985"/>
                  <a:pt x="1233714" y="79137"/>
                </a:cubicBezTo>
                <a:cubicBezTo>
                  <a:pt x="1586895" y="149289"/>
                  <a:pt x="2143276" y="484327"/>
                  <a:pt x="2699657" y="819365"/>
                </a:cubicBezTo>
              </a:path>
            </a:pathLst>
          </a:custGeom>
          <a:noFill/>
          <a:ln>
            <a:solidFill>
              <a:srgbClr val="54A0F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233127" y="4983066"/>
            <a:ext cx="2496824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78808D"/>
                </a:solidFill>
              </a:rPr>
              <a:t>CONTENTS A</a:t>
            </a:r>
            <a:endParaRPr lang="en-US" altLang="ko-KR" sz="1200" dirty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8808D"/>
                </a:solidFill>
              </a:rPr>
              <a:t>Microsoft Office PowerPoint is the presentation program used the most in the world.</a:t>
            </a:r>
            <a:r>
              <a:rPr lang="ko-KR" altLang="en-US" sz="1050" dirty="0">
                <a:solidFill>
                  <a:srgbClr val="78808D"/>
                </a:solidFill>
              </a:rPr>
              <a:t>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094117" y="1366554"/>
            <a:ext cx="2496824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78808D"/>
                </a:solidFill>
              </a:rPr>
              <a:t>CONTENTS A</a:t>
            </a:r>
            <a:endParaRPr lang="en-US" altLang="ko-KR" sz="1200" dirty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8808D"/>
                </a:solidFill>
              </a:rPr>
              <a:t>Microsoft Office PowerPoint is the presentation program used the most in the world.</a:t>
            </a:r>
            <a:r>
              <a:rPr lang="ko-KR" altLang="en-US" sz="1050" dirty="0">
                <a:solidFill>
                  <a:srgbClr val="78808D"/>
                </a:solidFill>
              </a:rPr>
              <a:t>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616007" y="4983066"/>
            <a:ext cx="2496824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78808D"/>
                </a:solidFill>
              </a:rPr>
              <a:t>CONTENTS A</a:t>
            </a:r>
            <a:endParaRPr lang="en-US" altLang="ko-KR" sz="1200" dirty="0">
              <a:solidFill>
                <a:srgbClr val="78808D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rgbClr val="78808D"/>
                </a:solidFill>
              </a:rPr>
              <a:t>Microsoft Office PowerPoint is the presentation program used the most in the world.</a:t>
            </a:r>
            <a:r>
              <a:rPr lang="ko-KR" altLang="en-US" sz="1050" dirty="0">
                <a:solidFill>
                  <a:srgbClr val="78808D"/>
                </a:solidFill>
              </a:rPr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38" name="자유형 37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70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414805" y="1832748"/>
            <a:ext cx="251507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CONTENTS </a:t>
            </a:r>
            <a:r>
              <a:rPr lang="en-US" altLang="ko-KR" sz="1600" b="1" dirty="0">
                <a:solidFill>
                  <a:srgbClr val="54A0F4"/>
                </a:solidFill>
              </a:rPr>
              <a:t>58%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4546A"/>
                </a:solidFill>
              </a:rPr>
              <a:t>컨텐츠에 대한 내용을 적어요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4546A"/>
                </a:solidFill>
              </a:rPr>
              <a:t>Enjoy your stylish business and campus life with BIZCAM 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B977B0E-223B-4A0E-AEEA-77052C91248D}"/>
              </a:ext>
            </a:extLst>
          </p:cNvPr>
          <p:cNvCxnSpPr>
            <a:cxnSpLocks/>
          </p:cNvCxnSpPr>
          <p:nvPr/>
        </p:nvCxnSpPr>
        <p:spPr>
          <a:xfrm>
            <a:off x="4161027" y="2441120"/>
            <a:ext cx="3600000" cy="0"/>
          </a:xfrm>
          <a:prstGeom prst="line">
            <a:avLst/>
          </a:prstGeom>
          <a:ln w="6985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7B0CE0-4D9C-4B66-B7A4-025B54D3AF42}"/>
              </a:ext>
            </a:extLst>
          </p:cNvPr>
          <p:cNvCxnSpPr>
            <a:cxnSpLocks/>
          </p:cNvCxnSpPr>
          <p:nvPr/>
        </p:nvCxnSpPr>
        <p:spPr>
          <a:xfrm>
            <a:off x="4163629" y="2441120"/>
            <a:ext cx="2088000" cy="0"/>
          </a:xfrm>
          <a:prstGeom prst="line">
            <a:avLst/>
          </a:prstGeom>
          <a:ln w="6985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EA84DF0E-6D48-4745-8CBB-8D3A0258354F}"/>
              </a:ext>
            </a:extLst>
          </p:cNvPr>
          <p:cNvSpPr/>
          <p:nvPr/>
        </p:nvSpPr>
        <p:spPr>
          <a:xfrm flipH="1">
            <a:off x="6267907" y="2342797"/>
            <a:ext cx="196646" cy="196646"/>
          </a:xfrm>
          <a:prstGeom prst="ellipse">
            <a:avLst/>
          </a:prstGeom>
          <a:solidFill>
            <a:schemeClr val="bg1"/>
          </a:solidFill>
          <a:ln w="6350">
            <a:solidFill>
              <a:srgbClr val="54A0F4"/>
            </a:solidFill>
          </a:ln>
          <a:effectLst>
            <a:outerShdw dist="127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7955305" y="2746049"/>
            <a:ext cx="251507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CONTENTS </a:t>
            </a:r>
            <a:r>
              <a:rPr lang="en-US" altLang="ko-KR" sz="1600" b="1" dirty="0">
                <a:solidFill>
                  <a:srgbClr val="54A0F4"/>
                </a:solidFill>
              </a:rPr>
              <a:t>47%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4546A"/>
                </a:solidFill>
              </a:rPr>
              <a:t>컨텐츠에 대한 내용을 적어요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4546A"/>
                </a:solidFill>
              </a:rPr>
              <a:t>Enjoy your stylish business and campus life with BIZCAM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977B0E-223B-4A0E-AEEA-77052C91248D}"/>
              </a:ext>
            </a:extLst>
          </p:cNvPr>
          <p:cNvCxnSpPr>
            <a:cxnSpLocks/>
          </p:cNvCxnSpPr>
          <p:nvPr/>
        </p:nvCxnSpPr>
        <p:spPr>
          <a:xfrm>
            <a:off x="4161027" y="3354421"/>
            <a:ext cx="3600000" cy="0"/>
          </a:xfrm>
          <a:prstGeom prst="line">
            <a:avLst/>
          </a:prstGeom>
          <a:ln w="6985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67B0CE0-4D9C-4B66-B7A4-025B54D3AF42}"/>
              </a:ext>
            </a:extLst>
          </p:cNvPr>
          <p:cNvCxnSpPr>
            <a:cxnSpLocks/>
          </p:cNvCxnSpPr>
          <p:nvPr/>
        </p:nvCxnSpPr>
        <p:spPr>
          <a:xfrm>
            <a:off x="4163629" y="3354421"/>
            <a:ext cx="1692000" cy="0"/>
          </a:xfrm>
          <a:prstGeom prst="line">
            <a:avLst/>
          </a:prstGeom>
          <a:ln w="6985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EA84DF0E-6D48-4745-8CBB-8D3A0258354F}"/>
              </a:ext>
            </a:extLst>
          </p:cNvPr>
          <p:cNvSpPr/>
          <p:nvPr/>
        </p:nvSpPr>
        <p:spPr>
          <a:xfrm flipH="1">
            <a:off x="5866587" y="3256098"/>
            <a:ext cx="196646" cy="196646"/>
          </a:xfrm>
          <a:prstGeom prst="ellipse">
            <a:avLst/>
          </a:prstGeom>
          <a:solidFill>
            <a:schemeClr val="bg1"/>
          </a:solidFill>
          <a:ln w="6350">
            <a:solidFill>
              <a:srgbClr val="54A0F4"/>
            </a:solidFill>
          </a:ln>
          <a:effectLst>
            <a:outerShdw dist="127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414805" y="3659350"/>
            <a:ext cx="251507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CONTENTS </a:t>
            </a:r>
            <a:r>
              <a:rPr lang="en-US" altLang="ko-KR" sz="1600" b="1" dirty="0">
                <a:solidFill>
                  <a:srgbClr val="54A0F4"/>
                </a:solidFill>
              </a:rPr>
              <a:t>72%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4546A"/>
                </a:solidFill>
              </a:rPr>
              <a:t>컨텐츠에 대한 내용을 적어요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4546A"/>
                </a:solidFill>
              </a:rPr>
              <a:t>Enjoy your stylish business and campus life with BIZCAM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77B0E-223B-4A0E-AEEA-77052C91248D}"/>
              </a:ext>
            </a:extLst>
          </p:cNvPr>
          <p:cNvCxnSpPr>
            <a:cxnSpLocks/>
          </p:cNvCxnSpPr>
          <p:nvPr/>
        </p:nvCxnSpPr>
        <p:spPr>
          <a:xfrm>
            <a:off x="4161027" y="4267722"/>
            <a:ext cx="3600000" cy="0"/>
          </a:xfrm>
          <a:prstGeom prst="line">
            <a:avLst/>
          </a:prstGeom>
          <a:ln w="6985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67B0CE0-4D9C-4B66-B7A4-025B54D3AF42}"/>
              </a:ext>
            </a:extLst>
          </p:cNvPr>
          <p:cNvCxnSpPr>
            <a:cxnSpLocks/>
          </p:cNvCxnSpPr>
          <p:nvPr/>
        </p:nvCxnSpPr>
        <p:spPr>
          <a:xfrm>
            <a:off x="4163629" y="4267722"/>
            <a:ext cx="2592000" cy="0"/>
          </a:xfrm>
          <a:prstGeom prst="line">
            <a:avLst/>
          </a:prstGeom>
          <a:ln w="6985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A84DF0E-6D48-4745-8CBB-8D3A0258354F}"/>
              </a:ext>
            </a:extLst>
          </p:cNvPr>
          <p:cNvSpPr/>
          <p:nvPr/>
        </p:nvSpPr>
        <p:spPr>
          <a:xfrm flipH="1">
            <a:off x="6765747" y="4169399"/>
            <a:ext cx="196646" cy="196646"/>
          </a:xfrm>
          <a:prstGeom prst="ellipse">
            <a:avLst/>
          </a:prstGeom>
          <a:solidFill>
            <a:schemeClr val="bg1"/>
          </a:solidFill>
          <a:ln w="6350">
            <a:solidFill>
              <a:srgbClr val="54A0F4"/>
            </a:solidFill>
          </a:ln>
          <a:effectLst>
            <a:outerShdw dist="127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7955305" y="4572651"/>
            <a:ext cx="251507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CONTENTS </a:t>
            </a:r>
            <a:r>
              <a:rPr lang="en-US" altLang="ko-KR" sz="1600" b="1" dirty="0">
                <a:solidFill>
                  <a:srgbClr val="54A0F4"/>
                </a:solidFill>
              </a:rPr>
              <a:t>31%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4546A"/>
                </a:solidFill>
              </a:rPr>
              <a:t>컨텐츠에 대한 내용을 적어요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4546A"/>
                </a:solidFill>
              </a:rPr>
              <a:t>Enjoy your stylish business and campus life with BIZCAM 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B977B0E-223B-4A0E-AEEA-77052C91248D}"/>
              </a:ext>
            </a:extLst>
          </p:cNvPr>
          <p:cNvCxnSpPr>
            <a:cxnSpLocks/>
          </p:cNvCxnSpPr>
          <p:nvPr/>
        </p:nvCxnSpPr>
        <p:spPr>
          <a:xfrm>
            <a:off x="4161027" y="5181023"/>
            <a:ext cx="3600000" cy="0"/>
          </a:xfrm>
          <a:prstGeom prst="line">
            <a:avLst/>
          </a:prstGeom>
          <a:ln w="6985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67B0CE0-4D9C-4B66-B7A4-025B54D3AF42}"/>
              </a:ext>
            </a:extLst>
          </p:cNvPr>
          <p:cNvCxnSpPr>
            <a:cxnSpLocks/>
          </p:cNvCxnSpPr>
          <p:nvPr/>
        </p:nvCxnSpPr>
        <p:spPr>
          <a:xfrm>
            <a:off x="4163629" y="5181023"/>
            <a:ext cx="1116000" cy="0"/>
          </a:xfrm>
          <a:prstGeom prst="line">
            <a:avLst/>
          </a:prstGeom>
          <a:ln w="6985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A84DF0E-6D48-4745-8CBB-8D3A0258354F}"/>
              </a:ext>
            </a:extLst>
          </p:cNvPr>
          <p:cNvSpPr/>
          <p:nvPr/>
        </p:nvSpPr>
        <p:spPr>
          <a:xfrm flipH="1">
            <a:off x="5272227" y="5082700"/>
            <a:ext cx="196646" cy="196646"/>
          </a:xfrm>
          <a:prstGeom prst="ellipse">
            <a:avLst/>
          </a:prstGeom>
          <a:solidFill>
            <a:schemeClr val="bg1"/>
          </a:solidFill>
          <a:ln w="6350">
            <a:solidFill>
              <a:srgbClr val="54A0F4"/>
            </a:solidFill>
          </a:ln>
          <a:effectLst>
            <a:outerShdw dist="127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72763" y="6241409"/>
            <a:ext cx="9957732" cy="3612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smtClean="0"/>
              <a:t>목차</a:t>
            </a:r>
            <a:endParaRPr lang="ko-KR" altLang="en-US" sz="4800"/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E3B472D9-D26D-4B51-BEC4-9096B28B683E}"/>
              </a:ext>
            </a:extLst>
          </p:cNvPr>
          <p:cNvSpPr/>
          <p:nvPr/>
        </p:nvSpPr>
        <p:spPr>
          <a:xfrm>
            <a:off x="1669539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25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4" name="원호 43">
            <a:extLst>
              <a:ext uri="{FF2B5EF4-FFF2-40B4-BE49-F238E27FC236}">
                <a16:creationId xmlns:a16="http://schemas.microsoft.com/office/drawing/2014/main" id="{BFAEA7C3-E4A4-4F86-8485-2D90B32EA08D}"/>
              </a:ext>
            </a:extLst>
          </p:cNvPr>
          <p:cNvSpPr/>
          <p:nvPr/>
        </p:nvSpPr>
        <p:spPr>
          <a:xfrm>
            <a:off x="1669539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CA5ED03-DD9B-4CF2-AAEA-6D1F54B7D6FF}"/>
              </a:ext>
            </a:extLst>
          </p:cNvPr>
          <p:cNvGrpSpPr/>
          <p:nvPr/>
        </p:nvGrpSpPr>
        <p:grpSpPr>
          <a:xfrm>
            <a:off x="1574289" y="3099877"/>
            <a:ext cx="219075" cy="219075"/>
            <a:chOff x="8105775" y="1819275"/>
            <a:chExt cx="219075" cy="21907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4BCF4A7-94A3-4B7E-A73E-98FFA55EC5EF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372AFA3-92D3-40DD-A12D-4B0723863201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421651" y="4167905"/>
            <a:ext cx="251507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4546A"/>
                </a:solidFill>
              </a:rPr>
              <a:t>컨텐츠에 대한 내용을 적어요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4546A"/>
                </a:solidFill>
              </a:rPr>
              <a:t>Enjoy your stylish business and campus life with BIZCAM </a:t>
            </a:r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E3B472D9-D26D-4B51-BEC4-9096B28B683E}"/>
              </a:ext>
            </a:extLst>
          </p:cNvPr>
          <p:cNvSpPr/>
          <p:nvPr/>
        </p:nvSpPr>
        <p:spPr>
          <a:xfrm>
            <a:off x="4971539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50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BFAEA7C3-E4A4-4F86-8485-2D90B32EA08D}"/>
              </a:ext>
            </a:extLst>
          </p:cNvPr>
          <p:cNvSpPr/>
          <p:nvPr/>
        </p:nvSpPr>
        <p:spPr>
          <a:xfrm>
            <a:off x="4971539" y="2090227"/>
            <a:ext cx="2019300" cy="2019300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A5ED03-DD9B-4CF2-AAEA-6D1F54B7D6FF}"/>
              </a:ext>
            </a:extLst>
          </p:cNvPr>
          <p:cNvGrpSpPr/>
          <p:nvPr/>
        </p:nvGrpSpPr>
        <p:grpSpPr>
          <a:xfrm>
            <a:off x="5871650" y="1985020"/>
            <a:ext cx="219075" cy="219075"/>
            <a:chOff x="8105775" y="1819275"/>
            <a:chExt cx="219075" cy="21907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BCF4A7-94A3-4B7E-A73E-98FFA55EC5EF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372AFA3-92D3-40DD-A12D-4B0723863201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723651" y="4167905"/>
            <a:ext cx="251507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4546A"/>
                </a:solidFill>
              </a:rPr>
              <a:t>컨텐츠에 대한 내용을 적어요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4546A"/>
                </a:solidFill>
              </a:rPr>
              <a:t>Enjoy your stylish business and campus life with BIZCAM </a:t>
            </a: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E3B472D9-D26D-4B51-BEC4-9096B28B683E}"/>
              </a:ext>
            </a:extLst>
          </p:cNvPr>
          <p:cNvSpPr/>
          <p:nvPr/>
        </p:nvSpPr>
        <p:spPr>
          <a:xfrm>
            <a:off x="8273539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BFAEA7C3-E4A4-4F86-8485-2D90B32EA08D}"/>
              </a:ext>
            </a:extLst>
          </p:cNvPr>
          <p:cNvSpPr/>
          <p:nvPr/>
        </p:nvSpPr>
        <p:spPr>
          <a:xfrm>
            <a:off x="8273539" y="2090227"/>
            <a:ext cx="2019300" cy="2019300"/>
          </a:xfrm>
          <a:prstGeom prst="arc">
            <a:avLst>
              <a:gd name="adj1" fmla="val 7470511"/>
              <a:gd name="adj2" fmla="val 6893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A5ED03-DD9B-4CF2-AAEA-6D1F54B7D6FF}"/>
              </a:ext>
            </a:extLst>
          </p:cNvPr>
          <p:cNvGrpSpPr/>
          <p:nvPr/>
        </p:nvGrpSpPr>
        <p:grpSpPr>
          <a:xfrm>
            <a:off x="10176612" y="2999353"/>
            <a:ext cx="219075" cy="219075"/>
            <a:chOff x="8105775" y="1819275"/>
            <a:chExt cx="219075" cy="21907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4BCF4A7-94A3-4B7E-A73E-98FFA55EC5EF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372AFA3-92D3-40DD-A12D-4B0723863201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025651" y="4167905"/>
            <a:ext cx="251507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44546A"/>
                </a:solidFill>
              </a:rPr>
              <a:t>컨텐츠에 대한 내용을 적어요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4546A"/>
                </a:solidFill>
              </a:rPr>
              <a:t>Enjoy your stylish business and campus life with BIZCAM 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59" name="자유형 58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 62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575</Words>
  <Application>Microsoft Office PowerPoint</Application>
  <PresentationFormat>와이드스크린</PresentationFormat>
  <Paragraphs>114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Aharoni</vt:lpstr>
      <vt:lpstr>Tmon몬소리 Black</vt:lpstr>
      <vt:lpstr>맑은 고딕</vt:lpstr>
      <vt:lpstr>함초롬돋움</vt:lpstr>
      <vt:lpstr>휴먼둥근헤드라인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39</cp:revision>
  <dcterms:created xsi:type="dcterms:W3CDTF">2022-06-20T08:31:43Z</dcterms:created>
  <dcterms:modified xsi:type="dcterms:W3CDTF">2022-07-12T04:15:30Z</dcterms:modified>
</cp:coreProperties>
</file>